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8288000" cy="10287000"/>
  <p:notesSz cx="6858000" cy="9144000"/>
  <p:embeddedFontLst>
    <p:embeddedFont>
      <p:font typeface="Open Sauce" panose="020B0604020202020204" charset="0"/>
      <p:regular r:id="rId8"/>
    </p:embeddedFont>
    <p:embeddedFont>
      <p:font typeface="Open Sauce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-3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5876" y="0"/>
            <a:ext cx="9001071" cy="10287000"/>
            <a:chOff x="0" y="0"/>
            <a:chExt cx="784407" cy="896471"/>
          </a:xfrm>
        </p:grpSpPr>
        <p:sp>
          <p:nvSpPr>
            <p:cNvPr id="3" name="Freeform 3"/>
            <p:cNvSpPr/>
            <p:nvPr/>
          </p:nvSpPr>
          <p:spPr>
            <a:xfrm rot="24000">
              <a:off x="-3120" y="-2727"/>
              <a:ext cx="790646" cy="901925"/>
            </a:xfrm>
            <a:custGeom>
              <a:avLst/>
              <a:gdLst/>
              <a:ahLst/>
              <a:cxnLst/>
              <a:rect l="l" t="t" r="r" b="b"/>
              <a:pathLst>
                <a:path w="790646" h="901925">
                  <a:moveTo>
                    <a:pt x="784388" y="0"/>
                  </a:moveTo>
                  <a:lnTo>
                    <a:pt x="0" y="5476"/>
                  </a:lnTo>
                  <a:lnTo>
                    <a:pt x="104727" y="452991"/>
                  </a:lnTo>
                  <a:lnTo>
                    <a:pt x="6259" y="901925"/>
                  </a:lnTo>
                  <a:lnTo>
                    <a:pt x="790647" y="896449"/>
                  </a:lnTo>
                  <a:lnTo>
                    <a:pt x="685920" y="448934"/>
                  </a:lnTo>
                  <a:lnTo>
                    <a:pt x="784388" y="0"/>
                  </a:lnTo>
                  <a:close/>
                </a:path>
              </a:pathLst>
            </a:custGeom>
            <a:blipFill>
              <a:blip r:embed="rId4"/>
              <a:stretch>
                <a:fillRect l="-25169" t="-2626" r="-3410" b="-50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-11886744" y="3094361"/>
            <a:ext cx="24203244" cy="8405127"/>
          </a:xfrm>
          <a:custGeom>
            <a:avLst/>
            <a:gdLst/>
            <a:ahLst/>
            <a:cxnLst/>
            <a:rect l="l" t="t" r="r" b="b"/>
            <a:pathLst>
              <a:path w="24203244" h="8405127">
                <a:moveTo>
                  <a:pt x="0" y="0"/>
                </a:moveTo>
                <a:lnTo>
                  <a:pt x="24203244" y="0"/>
                </a:lnTo>
                <a:lnTo>
                  <a:pt x="24203244" y="8405127"/>
                </a:lnTo>
                <a:lnTo>
                  <a:pt x="0" y="840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919848" y="677835"/>
            <a:ext cx="2222106" cy="2222106"/>
          </a:xfrm>
          <a:custGeom>
            <a:avLst/>
            <a:gdLst/>
            <a:ahLst/>
            <a:cxnLst/>
            <a:rect l="l" t="t" r="r" b="b"/>
            <a:pathLst>
              <a:path w="2222106" h="2222106">
                <a:moveTo>
                  <a:pt x="0" y="0"/>
                </a:moveTo>
                <a:lnTo>
                  <a:pt x="2222107" y="0"/>
                </a:lnTo>
                <a:lnTo>
                  <a:pt x="2222107" y="2222106"/>
                </a:lnTo>
                <a:lnTo>
                  <a:pt x="0" y="2222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028700" y="6240826"/>
            <a:ext cx="9437176" cy="3250660"/>
            <a:chOff x="0" y="0"/>
            <a:chExt cx="12582901" cy="43342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2582901" cy="3401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14"/>
                </a:lnSpc>
              </a:pPr>
              <a:r>
                <a:rPr lang="en-US" sz="8345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KHÁM</a:t>
              </a:r>
              <a:r>
                <a:rPr lang="en-US" sz="8345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8345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PHÁ</a:t>
              </a:r>
              <a:r>
                <a:rPr lang="en-US" sz="8345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QUẢNG NINH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11813"/>
              <a:ext cx="12582901" cy="62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4"/>
                </a:lnSpc>
              </a:pPr>
              <a:r>
                <a:rPr lang="en-US" sz="278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Vẻ đẹp của Vịnh Hạ Long</a:t>
              </a:r>
            </a:p>
          </p:txBody>
        </p:sp>
      </p:grpSp>
      <p:pic>
        <p:nvPicPr>
          <p:cNvPr id="9" name="nhạc-nền-vui-tươi-1">
            <a:hlinkClick r:id="" action="ppaction://media"/>
            <a:extLst>
              <a:ext uri="{FF2B5EF4-FFF2-40B4-BE49-F238E27FC236}">
                <a16:creationId xmlns:a16="http://schemas.microsoft.com/office/drawing/2014/main" id="{B59AF495-470E-D01B-0255-5427CD3DF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22358" y="183573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8428"/>
            <a:ext cx="6482181" cy="11452393"/>
            <a:chOff x="0" y="0"/>
            <a:chExt cx="878727" cy="1552491"/>
          </a:xfrm>
        </p:grpSpPr>
        <p:sp>
          <p:nvSpPr>
            <p:cNvPr id="3" name="Freeform 3"/>
            <p:cNvSpPr/>
            <p:nvPr/>
          </p:nvSpPr>
          <p:spPr>
            <a:xfrm rot="-66000">
              <a:off x="-13846" y="143"/>
              <a:ext cx="906418" cy="1552205"/>
            </a:xfrm>
            <a:custGeom>
              <a:avLst/>
              <a:gdLst/>
              <a:ahLst/>
              <a:cxnLst/>
              <a:rect l="l" t="t" r="r" b="b"/>
              <a:pathLst>
                <a:path w="906418" h="1552205">
                  <a:moveTo>
                    <a:pt x="27854" y="42356"/>
                  </a:moveTo>
                  <a:lnTo>
                    <a:pt x="468111" y="0"/>
                  </a:lnTo>
                  <a:lnTo>
                    <a:pt x="906419" y="59225"/>
                  </a:lnTo>
                  <a:lnTo>
                    <a:pt x="878565" y="1509849"/>
                  </a:lnTo>
                  <a:lnTo>
                    <a:pt x="438308" y="1552205"/>
                  </a:lnTo>
                  <a:lnTo>
                    <a:pt x="0" y="1492980"/>
                  </a:lnTo>
                  <a:lnTo>
                    <a:pt x="27854" y="42356"/>
                  </a:lnTo>
                  <a:close/>
                </a:path>
              </a:pathLst>
            </a:custGeom>
            <a:blipFill>
              <a:blip r:embed="rId2"/>
              <a:stretch>
                <a:fillRect l="-107410" t="-6955" r="-73497" b="-130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15025791" y="7001541"/>
            <a:ext cx="3281259" cy="3323559"/>
          </a:xfrm>
          <a:custGeom>
            <a:avLst/>
            <a:gdLst/>
            <a:ahLst/>
            <a:cxnLst/>
            <a:rect l="l" t="t" r="r" b="b"/>
            <a:pathLst>
              <a:path w="3281259" h="3323559">
                <a:moveTo>
                  <a:pt x="3281259" y="3323559"/>
                </a:moveTo>
                <a:lnTo>
                  <a:pt x="0" y="3323559"/>
                </a:lnTo>
                <a:lnTo>
                  <a:pt x="0" y="0"/>
                </a:lnTo>
                <a:lnTo>
                  <a:pt x="3281259" y="0"/>
                </a:lnTo>
                <a:lnTo>
                  <a:pt x="3281259" y="33235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6463131" y="-38100"/>
            <a:ext cx="3281259" cy="3323559"/>
          </a:xfrm>
          <a:custGeom>
            <a:avLst/>
            <a:gdLst/>
            <a:ahLst/>
            <a:cxnLst/>
            <a:rect l="l" t="t" r="r" b="b"/>
            <a:pathLst>
              <a:path w="3281259" h="3323559">
                <a:moveTo>
                  <a:pt x="0" y="0"/>
                </a:moveTo>
                <a:lnTo>
                  <a:pt x="3281259" y="0"/>
                </a:lnTo>
                <a:lnTo>
                  <a:pt x="3281259" y="3323559"/>
                </a:lnTo>
                <a:lnTo>
                  <a:pt x="0" y="332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8600736" y="4172869"/>
            <a:ext cx="7493487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0"/>
              </a:lnSpc>
            </a:pPr>
            <a:r>
              <a:rPr lang="en-US" sz="7300" u="none" dirty="0" err="1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Vịnh</a:t>
            </a:r>
            <a:r>
              <a:rPr lang="en-US" sz="7300" u="none" dirty="0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00" u="none" dirty="0" err="1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Hạ</a:t>
            </a:r>
            <a:r>
              <a:rPr lang="en-US" sz="7300" u="none" dirty="0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 Long: </a:t>
            </a:r>
            <a:r>
              <a:rPr lang="en-US" sz="7300" u="none" dirty="0" err="1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Kỳ</a:t>
            </a:r>
            <a:r>
              <a:rPr lang="en-US" sz="7300" u="none" dirty="0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 Quan </a:t>
            </a:r>
            <a:r>
              <a:rPr lang="en-US" sz="7300" u="none" dirty="0" err="1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Thế</a:t>
            </a:r>
            <a:r>
              <a:rPr lang="en-US" sz="7300" u="none" dirty="0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300" u="none" dirty="0" err="1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Giới</a:t>
            </a:r>
            <a:endParaRPr lang="en-US" sz="7300" u="none" dirty="0">
              <a:solidFill>
                <a:srgbClr val="1F0E03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07305" y="1118720"/>
            <a:ext cx="8267568" cy="4473579"/>
            <a:chOff x="0" y="0"/>
            <a:chExt cx="11023424" cy="596477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23424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55"/>
                </a:lnSpc>
              </a:pP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Bãi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Cháy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Điểm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đến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không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thể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bỏ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22268"/>
              <a:ext cx="11023424" cy="342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7"/>
                </a:lnSpc>
                <a:spcBef>
                  <a:spcPct val="0"/>
                </a:spcBef>
              </a:pPr>
              <a:r>
                <a:rPr lang="en-US" sz="1605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Bãi Cháy nổi tiếng với bãi biển dài cát trắng và </a:t>
              </a:r>
              <a:r>
                <a:rPr lang="en-US" sz="1605" b="1">
                  <a:solidFill>
                    <a:srgbClr val="1F0E0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cảnh biển tuyệt đẹp</a:t>
              </a:r>
              <a:r>
                <a:rPr lang="en-US" sz="1605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thu hút du khách.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75602" y="0"/>
            <a:ext cx="7141997" cy="10075897"/>
            <a:chOff x="0" y="0"/>
            <a:chExt cx="603258" cy="851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3258" cy="851073"/>
            </a:xfrm>
            <a:custGeom>
              <a:avLst/>
              <a:gdLst/>
              <a:ahLst/>
              <a:cxnLst/>
              <a:rect l="l" t="t" r="r" b="b"/>
              <a:pathLst>
                <a:path w="603258" h="851073">
                  <a:moveTo>
                    <a:pt x="603258" y="0"/>
                  </a:moveTo>
                  <a:lnTo>
                    <a:pt x="603258" y="736773"/>
                  </a:lnTo>
                  <a:lnTo>
                    <a:pt x="301629" y="851073"/>
                  </a:lnTo>
                  <a:lnTo>
                    <a:pt x="0" y="736773"/>
                  </a:lnTo>
                  <a:lnTo>
                    <a:pt x="0" y="0"/>
                  </a:lnTo>
                  <a:lnTo>
                    <a:pt x="603258" y="0"/>
                  </a:lnTo>
                  <a:close/>
                </a:path>
              </a:pathLst>
            </a:custGeom>
            <a:blipFill>
              <a:blip r:embed="rId4"/>
              <a:stretch>
                <a:fillRect l="-119980" t="-100" r="-19543" b="-537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07305" y="1126290"/>
            <a:ext cx="8267568" cy="4458439"/>
            <a:chOff x="0" y="0"/>
            <a:chExt cx="11023424" cy="594458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23424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55"/>
                </a:lnSpc>
              </a:pP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Cô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Tô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Hòn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Ngọc Xanh </a:t>
              </a:r>
              <a:r>
                <a:rPr lang="en-US" sz="7379" dirty="0" err="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của</a:t>
              </a:r>
              <a:r>
                <a:rPr lang="en-US" sz="7379" dirty="0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Việt Nam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22268"/>
              <a:ext cx="11023424" cy="322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32"/>
                </a:lnSpc>
                <a:spcBef>
                  <a:spcPct val="0"/>
                </a:spcBef>
              </a:pPr>
              <a:r>
                <a:rPr lang="en-US" sz="145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Cô Tô nổi tiếng với </a:t>
              </a:r>
              <a:r>
                <a:rPr lang="en-US" sz="1451" b="1">
                  <a:solidFill>
                    <a:srgbClr val="1F0E0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bãi biển trắng</a:t>
              </a:r>
              <a:r>
                <a:rPr lang="en-US" sz="1451">
                  <a:solidFill>
                    <a:srgbClr val="1F0E0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và nước biển trong xanh, là điểm đến lý tưởng cho du khách.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75602" y="0"/>
            <a:ext cx="7141997" cy="10075897"/>
            <a:chOff x="0" y="0"/>
            <a:chExt cx="603258" cy="851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3258" cy="851073"/>
            </a:xfrm>
            <a:custGeom>
              <a:avLst/>
              <a:gdLst/>
              <a:ahLst/>
              <a:cxnLst/>
              <a:rect l="l" t="t" r="r" b="b"/>
              <a:pathLst>
                <a:path w="603258" h="851073">
                  <a:moveTo>
                    <a:pt x="603258" y="0"/>
                  </a:moveTo>
                  <a:lnTo>
                    <a:pt x="603258" y="736773"/>
                  </a:lnTo>
                  <a:lnTo>
                    <a:pt x="301629" y="851073"/>
                  </a:lnTo>
                  <a:lnTo>
                    <a:pt x="0" y="736773"/>
                  </a:lnTo>
                  <a:lnTo>
                    <a:pt x="0" y="0"/>
                  </a:lnTo>
                  <a:lnTo>
                    <a:pt x="603258" y="0"/>
                  </a:lnTo>
                  <a:close/>
                </a:path>
              </a:pathLst>
            </a:custGeom>
            <a:blipFill>
              <a:blip r:embed="rId4"/>
              <a:stretch>
                <a:fillRect l="-71509" t="-1285" r="-71509" b="-1348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77225">
            <a:off x="-763207" y="5265781"/>
            <a:ext cx="13921798" cy="13795236"/>
          </a:xfrm>
          <a:custGeom>
            <a:avLst/>
            <a:gdLst/>
            <a:ahLst/>
            <a:cxnLst/>
            <a:rect l="l" t="t" r="r" b="b"/>
            <a:pathLst>
              <a:path w="13921798" h="13795236">
                <a:moveTo>
                  <a:pt x="0" y="0"/>
                </a:moveTo>
                <a:lnTo>
                  <a:pt x="13921797" y="0"/>
                </a:lnTo>
                <a:lnTo>
                  <a:pt x="13921797" y="13795236"/>
                </a:lnTo>
                <a:lnTo>
                  <a:pt x="0" y="1379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9" name="f1ce77bc-305b-4966-a1eb-ac250c7b9c0f">
            <a:hlinkClick r:id="" action="ppaction://media"/>
            <a:extLst>
              <a:ext uri="{FF2B5EF4-FFF2-40B4-BE49-F238E27FC236}">
                <a16:creationId xmlns:a16="http://schemas.microsoft.com/office/drawing/2014/main" id="{7DBBBADA-5C9C-4D89-E242-A72945AC5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4086" y="273092"/>
            <a:ext cx="5479827" cy="9740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3610" flipH="1">
            <a:off x="2681724" y="1976102"/>
            <a:ext cx="12371062" cy="4273639"/>
          </a:xfrm>
          <a:custGeom>
            <a:avLst/>
            <a:gdLst/>
            <a:ahLst/>
            <a:cxnLst/>
            <a:rect l="l" t="t" r="r" b="b"/>
            <a:pathLst>
              <a:path w="12371062" h="4273639">
                <a:moveTo>
                  <a:pt x="12371062" y="0"/>
                </a:moveTo>
                <a:lnTo>
                  <a:pt x="0" y="0"/>
                </a:lnTo>
                <a:lnTo>
                  <a:pt x="0" y="4273640"/>
                </a:lnTo>
                <a:lnTo>
                  <a:pt x="12371062" y="4273640"/>
                </a:lnTo>
                <a:lnTo>
                  <a:pt x="123710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5400000">
            <a:off x="10422196" y="2229396"/>
            <a:ext cx="2495405" cy="9665301"/>
          </a:xfrm>
          <a:custGeom>
            <a:avLst/>
            <a:gdLst/>
            <a:ahLst/>
            <a:cxnLst/>
            <a:rect l="l" t="t" r="r" b="b"/>
            <a:pathLst>
              <a:path w="2495405" h="9665301">
                <a:moveTo>
                  <a:pt x="0" y="0"/>
                </a:moveTo>
                <a:lnTo>
                  <a:pt x="2495404" y="0"/>
                </a:lnTo>
                <a:lnTo>
                  <a:pt x="2495404" y="9665301"/>
                </a:lnTo>
                <a:lnTo>
                  <a:pt x="0" y="966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3321118" y="1334325"/>
            <a:ext cx="2774660" cy="2764570"/>
          </a:xfrm>
          <a:custGeom>
            <a:avLst/>
            <a:gdLst/>
            <a:ahLst/>
            <a:cxnLst/>
            <a:rect l="l" t="t" r="r" b="b"/>
            <a:pathLst>
              <a:path w="2774660" h="2764570">
                <a:moveTo>
                  <a:pt x="0" y="0"/>
                </a:moveTo>
                <a:lnTo>
                  <a:pt x="2774660" y="0"/>
                </a:lnTo>
                <a:lnTo>
                  <a:pt x="2774660" y="2764571"/>
                </a:lnTo>
                <a:lnTo>
                  <a:pt x="0" y="276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3322835" y="3742076"/>
            <a:ext cx="10876348" cy="129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75"/>
              </a:lnSpc>
            </a:pPr>
            <a:r>
              <a:rPr lang="en-US" sz="9675">
                <a:solidFill>
                  <a:srgbClr val="1F0E03"/>
                </a:solidFill>
                <a:latin typeface="Open Sauce"/>
                <a:ea typeface="Open Sauce"/>
                <a:cs typeface="Open Sauce"/>
                <a:sym typeface="Open Sauce"/>
              </a:rPr>
              <a:t>Cảm ơn bạn!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83</Words>
  <Application>Microsoft Office PowerPoint</Application>
  <PresentationFormat>Tùy chỉnh</PresentationFormat>
  <Paragraphs>8</Paragraphs>
  <Slides>6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1" baseType="lpstr">
      <vt:lpstr>Open Sauce</vt:lpstr>
      <vt:lpstr>Arial</vt:lpstr>
      <vt:lpstr>Open Sauce Bold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Khám Phá Quảng Ninh</dc:title>
  <dc:creator>VANH</dc:creator>
  <dc:description>Bài thuyết trình - Khám Phá Quảng Ninh</dc:description>
  <cp:lastModifiedBy>Việt Anh Đỗ</cp:lastModifiedBy>
  <cp:revision>4</cp:revision>
  <dcterms:created xsi:type="dcterms:W3CDTF">2006-08-16T00:00:00Z</dcterms:created>
  <dcterms:modified xsi:type="dcterms:W3CDTF">2025-10-01T14:08:25Z</dcterms:modified>
  <dc:identifier>DAG0jcfvjlo</dc:identifier>
</cp:coreProperties>
</file>